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</p:sldIdLst>
  <p:sldSz cx="10696575" cy="7562850"/>
  <p:notesSz cx="7562850" cy="106965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5" d="100"/>
          <a:sy n="95" d="100"/>
        </p:scale>
        <p:origin x="1076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33.jpe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8/22/2022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png"/><Relationship Id="rId7" Type="http://schemas.openxmlformats.org/officeDocument/2006/relationships/hyperlink" Target="mailto:gayoung000628@gmail.com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9.png"/><Relationship Id="rId7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image" Target="../media/image9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3.png"/><Relationship Id="rId10" Type="http://schemas.openxmlformats.org/officeDocument/2006/relationships/image" Target="../media/image22.png"/><Relationship Id="rId4" Type="http://schemas.openxmlformats.org/officeDocument/2006/relationships/image" Target="../media/image12.png"/><Relationship Id="rId9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9.png"/><Relationship Id="rId7" Type="http://schemas.openxmlformats.org/officeDocument/2006/relationships/image" Target="../media/image28.png"/><Relationship Id="rId12" Type="http://schemas.openxmlformats.org/officeDocument/2006/relationships/image" Target="../media/image33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32.jpeg"/><Relationship Id="rId5" Type="http://schemas.openxmlformats.org/officeDocument/2006/relationships/image" Target="../media/image27.png"/><Relationship Id="rId10" Type="http://schemas.openxmlformats.org/officeDocument/2006/relationships/image" Target="../media/image31.jpeg"/><Relationship Id="rId4" Type="http://schemas.openxmlformats.org/officeDocument/2006/relationships/image" Target="../media/image12.png"/><Relationship Id="rId9" Type="http://schemas.openxmlformats.org/officeDocument/2006/relationships/image" Target="../media/image3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246966" y="1612308"/>
            <a:ext cx="4212861" cy="4212861"/>
            <a:chOff x="2246966" y="1612308"/>
            <a:chExt cx="4212861" cy="421286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46966" y="1612308"/>
              <a:ext cx="4212861" cy="421286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84828" y="2304921"/>
            <a:ext cx="2827634" cy="2827634"/>
            <a:chOff x="784828" y="2304921"/>
            <a:chExt cx="2827634" cy="2827634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84828" y="2304921"/>
              <a:ext cx="2827634" cy="2827634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2939580" y="2304921"/>
            <a:ext cx="2827634" cy="2827634"/>
            <a:chOff x="2939580" y="2304921"/>
            <a:chExt cx="2827634" cy="2827634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939580" y="2304921"/>
              <a:ext cx="2827634" cy="2827634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2939580" y="2304921"/>
            <a:ext cx="2827634" cy="2827634"/>
            <a:chOff x="2939580" y="2304921"/>
            <a:chExt cx="2827634" cy="2827634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939580" y="2304921"/>
              <a:ext cx="2827634" cy="2827634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8458943" y="3306710"/>
            <a:ext cx="1549924" cy="152070"/>
            <a:chOff x="8458943" y="3306710"/>
            <a:chExt cx="1549924" cy="15207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458943" y="3306710"/>
              <a:ext cx="1549924" cy="15207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60A118B-5677-33F7-2722-547BBC26D7D5}"/>
              </a:ext>
            </a:extLst>
          </p:cNvPr>
          <p:cNvSpPr txBox="1"/>
          <p:nvPr/>
        </p:nvSpPr>
        <p:spPr>
          <a:xfrm>
            <a:off x="4281487" y="2943225"/>
            <a:ext cx="3810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Introduce Me</a:t>
            </a:r>
            <a:endParaRPr lang="ko-KR" altLang="en-US" sz="440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DC177E-57C5-9CE5-2953-2DA067203C1B}"/>
              </a:ext>
            </a:extLst>
          </p:cNvPr>
          <p:cNvSpPr txBox="1"/>
          <p:nvPr/>
        </p:nvSpPr>
        <p:spPr>
          <a:xfrm>
            <a:off x="6338887" y="3629025"/>
            <a:ext cx="2362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깃허브 특강 김가영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717212"/>
            <a:ext cx="3475953" cy="6183185"/>
            <a:chOff x="-133690" y="717212"/>
            <a:chExt cx="3609643" cy="618318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133690" y="717212"/>
              <a:ext cx="3609643" cy="6183185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89288" y="1522140"/>
            <a:ext cx="4573328" cy="4573328"/>
            <a:chOff x="1189288" y="1522140"/>
            <a:chExt cx="4573328" cy="4573328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89288" y="1522140"/>
              <a:ext cx="4573328" cy="4573328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464102" y="997613"/>
            <a:ext cx="9056775" cy="171945"/>
            <a:chOff x="1464102" y="997613"/>
            <a:chExt cx="9056775" cy="171945"/>
          </a:xfrm>
        </p:grpSpPr>
        <p:grpSp>
          <p:nvGrpSpPr>
            <p:cNvPr id="1006" name="그룹 1006"/>
            <p:cNvGrpSpPr/>
            <p:nvPr/>
          </p:nvGrpSpPr>
          <p:grpSpPr>
            <a:xfrm>
              <a:off x="1464102" y="1059890"/>
              <a:ext cx="8895970" cy="23696"/>
              <a:chOff x="1464102" y="1059890"/>
              <a:chExt cx="8895970" cy="23696"/>
            </a:xfrm>
          </p:grpSpPr>
          <p:pic>
            <p:nvPicPr>
              <p:cNvPr id="15" name="Object 14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1464102" y="1059890"/>
                <a:ext cx="8895970" cy="23696"/>
              </a:xfrm>
              <a:prstGeom prst="rect">
                <a:avLst/>
              </a:prstGeom>
            </p:spPr>
          </p:pic>
        </p:grpSp>
        <p:grpSp>
          <p:nvGrpSpPr>
            <p:cNvPr id="1007" name="그룹 1007"/>
            <p:cNvGrpSpPr/>
            <p:nvPr/>
          </p:nvGrpSpPr>
          <p:grpSpPr>
            <a:xfrm>
              <a:off x="10348931" y="997613"/>
              <a:ext cx="171945" cy="171945"/>
              <a:chOff x="10348931" y="997613"/>
              <a:chExt cx="171945" cy="171945"/>
            </a:xfrm>
          </p:grpSpPr>
          <p:pic>
            <p:nvPicPr>
              <p:cNvPr id="18" name="Object 17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0348931" y="997613"/>
                <a:ext cx="171945" cy="171945"/>
              </a:xfrm>
              <a:prstGeom prst="rect">
                <a:avLst/>
              </a:prstGeom>
            </p:spPr>
          </p:pic>
        </p:grpSp>
      </p:grpSp>
      <p:grpSp>
        <p:nvGrpSpPr>
          <p:cNvPr id="1008" name="그룹 1008"/>
          <p:cNvGrpSpPr/>
          <p:nvPr/>
        </p:nvGrpSpPr>
        <p:grpSpPr>
          <a:xfrm>
            <a:off x="6105198" y="2002315"/>
            <a:ext cx="3737763" cy="152070"/>
            <a:chOff x="6105198" y="2002315"/>
            <a:chExt cx="3737763" cy="152070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105198" y="2002315"/>
              <a:ext cx="3737763" cy="15207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48497AB-3B7F-AFA1-B4D3-39E06D6EEB90}"/>
              </a:ext>
            </a:extLst>
          </p:cNvPr>
          <p:cNvSpPr txBox="1"/>
          <p:nvPr/>
        </p:nvSpPr>
        <p:spPr>
          <a:xfrm>
            <a:off x="6034087" y="2333625"/>
            <a:ext cx="4495800" cy="2488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6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이름</a:t>
            </a:r>
            <a:r>
              <a:rPr lang="en-US" altLang="ko-KR" sz="16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ko-KR" altLang="en-US" sz="16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김가영</a:t>
            </a:r>
            <a:endParaRPr lang="en-US" altLang="ko-KR" sz="16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16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생년월일</a:t>
            </a:r>
            <a:r>
              <a:rPr lang="en-US" altLang="ko-KR" sz="16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2000.06.28</a:t>
            </a:r>
          </a:p>
          <a:p>
            <a:pPr>
              <a:lnSpc>
                <a:spcPct val="200000"/>
              </a:lnSpc>
            </a:pPr>
            <a:r>
              <a:rPr lang="ko-KR" altLang="en-US" sz="16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이메일</a:t>
            </a:r>
            <a:r>
              <a:rPr lang="en-US" altLang="ko-KR" sz="16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sz="1600">
                <a:latin typeface="나눔스퀘어_ac" panose="020B0600000101010101" pitchFamily="50" charset="-127"/>
                <a:ea typeface="나눔스퀘어_ac" panose="020B0600000101010101" pitchFamily="50" charset="-127"/>
                <a:hlinkClick r:id="rId7"/>
              </a:rPr>
              <a:t>gayoung000628@gmail.com</a:t>
            </a:r>
            <a:endParaRPr lang="en-US" altLang="ko-KR" sz="16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16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전화번호</a:t>
            </a:r>
            <a:r>
              <a:rPr lang="en-US" altLang="ko-KR" sz="16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010-5436-4005</a:t>
            </a:r>
          </a:p>
          <a:p>
            <a:pPr>
              <a:lnSpc>
                <a:spcPct val="200000"/>
              </a:lnSpc>
            </a:pPr>
            <a:r>
              <a:rPr lang="ko-KR" altLang="en-US" sz="16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보유장비</a:t>
            </a:r>
            <a:r>
              <a:rPr lang="en-US" altLang="ko-KR" sz="16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LG gram 16 / </a:t>
            </a:r>
            <a:r>
              <a:rPr lang="ko-KR" altLang="en-US" sz="16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갤럭시 탭 </a:t>
            </a:r>
            <a:r>
              <a:rPr lang="en-US" altLang="ko-KR" sz="16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s7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EBB0D52-CAC8-C423-3237-32124D5657E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-474" t="15967" r="474" b="9033"/>
          <a:stretch/>
        </p:blipFill>
        <p:spPr>
          <a:xfrm>
            <a:off x="1462087" y="1724025"/>
            <a:ext cx="4114800" cy="4114800"/>
          </a:xfrm>
          <a:prstGeom prst="ellipse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464102" y="657225"/>
            <a:ext cx="9056775" cy="171945"/>
            <a:chOff x="1464102" y="997613"/>
            <a:chExt cx="9056775" cy="171945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1464102" y="1059890"/>
              <a:ext cx="8895970" cy="23696"/>
              <a:chOff x="1464102" y="1059890"/>
              <a:chExt cx="8895970" cy="23696"/>
            </a:xfrm>
          </p:grpSpPr>
          <p:pic>
            <p:nvPicPr>
              <p:cNvPr id="5" name="Object 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464102" y="1059890"/>
                <a:ext cx="8895970" cy="23696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10348931" y="997613"/>
              <a:ext cx="171945" cy="171945"/>
              <a:chOff x="10348931" y="997613"/>
              <a:chExt cx="171945" cy="171945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0348931" y="997613"/>
                <a:ext cx="171945" cy="171945"/>
              </a:xfrm>
              <a:prstGeom prst="rect">
                <a:avLst/>
              </a:prstGeom>
            </p:spPr>
          </p:pic>
        </p:grpSp>
      </p:grpSp>
      <p:grpSp>
        <p:nvGrpSpPr>
          <p:cNvPr id="1005" name="그룹 1005"/>
          <p:cNvGrpSpPr/>
          <p:nvPr/>
        </p:nvGrpSpPr>
        <p:grpSpPr>
          <a:xfrm>
            <a:off x="0" y="3580417"/>
            <a:ext cx="10696575" cy="3353403"/>
            <a:chOff x="0" y="3580417"/>
            <a:chExt cx="10900962" cy="3353403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3580417"/>
              <a:ext cx="10900962" cy="3353403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2981270" y="1511178"/>
            <a:ext cx="4709774" cy="152070"/>
            <a:chOff x="2981270" y="1739778"/>
            <a:chExt cx="4709774" cy="152070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981270" y="1739778"/>
              <a:ext cx="4709774" cy="15207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AFB2DEA-FE4B-D531-84BF-245D4320D6FF}"/>
              </a:ext>
            </a:extLst>
          </p:cNvPr>
          <p:cNvSpPr txBox="1"/>
          <p:nvPr/>
        </p:nvSpPr>
        <p:spPr>
          <a:xfrm>
            <a:off x="852487" y="1190625"/>
            <a:ext cx="2209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HOBBY</a:t>
            </a:r>
            <a:endParaRPr lang="ko-KR" altLang="en-US" sz="440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5B487D-4299-F2EC-398F-33336C26E7FE}"/>
              </a:ext>
            </a:extLst>
          </p:cNvPr>
          <p:cNvSpPr txBox="1"/>
          <p:nvPr/>
        </p:nvSpPr>
        <p:spPr>
          <a:xfrm>
            <a:off x="2986087" y="1266825"/>
            <a:ext cx="3124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Watching sports games</a:t>
            </a:r>
            <a:endParaRPr lang="ko-KR" altLang="en-US" sz="12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512ECC9-4642-96CA-A209-7444A3AAEAC7}"/>
              </a:ext>
            </a:extLst>
          </p:cNvPr>
          <p:cNvSpPr/>
          <p:nvPr/>
        </p:nvSpPr>
        <p:spPr>
          <a:xfrm>
            <a:off x="776287" y="2562225"/>
            <a:ext cx="2160270" cy="3200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171C964-5EDE-85BB-C251-F4F115CD196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3645" b="28612"/>
          <a:stretch/>
        </p:blipFill>
        <p:spPr>
          <a:xfrm>
            <a:off x="928687" y="2714625"/>
            <a:ext cx="1923465" cy="2895600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A0546462-8C8E-1AB8-EF4E-C8BF567A3D89}"/>
              </a:ext>
            </a:extLst>
          </p:cNvPr>
          <p:cNvSpPr/>
          <p:nvPr/>
        </p:nvSpPr>
        <p:spPr>
          <a:xfrm>
            <a:off x="5629955" y="2867025"/>
            <a:ext cx="2232932" cy="228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4B6DF15-54A4-29AE-0FFF-77651BF7A57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762"/>
          <a:stretch/>
        </p:blipFill>
        <p:spPr>
          <a:xfrm>
            <a:off x="5732825" y="3004857"/>
            <a:ext cx="2031558" cy="1995768"/>
          </a:xfrm>
          <a:prstGeom prst="rect">
            <a:avLst/>
          </a:prstGeom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47BC0625-ADA9-5E7F-86A4-8DEEEA9E7479}"/>
              </a:ext>
            </a:extLst>
          </p:cNvPr>
          <p:cNvGrpSpPr/>
          <p:nvPr/>
        </p:nvGrpSpPr>
        <p:grpSpPr>
          <a:xfrm>
            <a:off x="3138487" y="3019425"/>
            <a:ext cx="2209800" cy="2133600"/>
            <a:chOff x="5957887" y="2638425"/>
            <a:chExt cx="2209800" cy="2133600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6F4BAA5C-B5A0-843C-1C35-9E5ADEF37A77}"/>
                </a:ext>
              </a:extLst>
            </p:cNvPr>
            <p:cNvSpPr/>
            <p:nvPr/>
          </p:nvSpPr>
          <p:spPr>
            <a:xfrm>
              <a:off x="5957887" y="2638425"/>
              <a:ext cx="2209800" cy="2133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EE7A3765-2F3F-17FA-B70F-417A9C1961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27737" b="27989"/>
            <a:stretch/>
          </p:blipFill>
          <p:spPr>
            <a:xfrm>
              <a:off x="6110287" y="2790825"/>
              <a:ext cx="1854041" cy="1824098"/>
            </a:xfrm>
            <a:prstGeom prst="rect">
              <a:avLst/>
            </a:prstGeom>
          </p:spPr>
        </p:pic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06A27DA-6DED-A3E6-A81D-5F0E65A3CC78}"/>
              </a:ext>
            </a:extLst>
          </p:cNvPr>
          <p:cNvSpPr/>
          <p:nvPr/>
        </p:nvSpPr>
        <p:spPr>
          <a:xfrm>
            <a:off x="8091487" y="3019425"/>
            <a:ext cx="1905000" cy="1905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C2DC3A60-C1CA-6119-7A6E-5C46357E19CA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1248"/>
          <a:stretch/>
        </p:blipFill>
        <p:spPr>
          <a:xfrm>
            <a:off x="8243887" y="3219807"/>
            <a:ext cx="1600200" cy="158023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464102" y="657225"/>
            <a:ext cx="9056775" cy="171945"/>
            <a:chOff x="1464102" y="997613"/>
            <a:chExt cx="9056775" cy="171945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1464102" y="1059890"/>
              <a:ext cx="8895970" cy="23696"/>
              <a:chOff x="1464102" y="1059890"/>
              <a:chExt cx="8895970" cy="23696"/>
            </a:xfrm>
          </p:grpSpPr>
          <p:pic>
            <p:nvPicPr>
              <p:cNvPr id="5" name="Object 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464102" y="1059890"/>
                <a:ext cx="8895970" cy="23696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10348931" y="997613"/>
              <a:ext cx="171945" cy="171945"/>
              <a:chOff x="10348931" y="997613"/>
              <a:chExt cx="171945" cy="171945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0348931" y="997613"/>
                <a:ext cx="171945" cy="171945"/>
              </a:xfrm>
              <a:prstGeom prst="rect">
                <a:avLst/>
              </a:prstGeom>
            </p:spPr>
          </p:pic>
        </p:grpSp>
      </p:grpSp>
      <p:grpSp>
        <p:nvGrpSpPr>
          <p:cNvPr id="1005" name="그룹 1005"/>
          <p:cNvGrpSpPr/>
          <p:nvPr/>
        </p:nvGrpSpPr>
        <p:grpSpPr>
          <a:xfrm>
            <a:off x="0" y="3580417"/>
            <a:ext cx="10696575" cy="3353403"/>
            <a:chOff x="0" y="3580417"/>
            <a:chExt cx="10900962" cy="3353403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3580417"/>
              <a:ext cx="10900962" cy="3353403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2981270" y="1587378"/>
            <a:ext cx="4709774" cy="152070"/>
            <a:chOff x="2981270" y="1739778"/>
            <a:chExt cx="4709774" cy="152070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981270" y="1739778"/>
              <a:ext cx="4709774" cy="152070"/>
            </a:xfrm>
            <a:prstGeom prst="rect">
              <a:avLst/>
            </a:prstGeom>
          </p:spPr>
        </p:pic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90EC124-4CD8-22D2-FB0D-8DD312516CAC}"/>
              </a:ext>
            </a:extLst>
          </p:cNvPr>
          <p:cNvSpPr/>
          <p:nvPr/>
        </p:nvSpPr>
        <p:spPr>
          <a:xfrm>
            <a:off x="852487" y="2867025"/>
            <a:ext cx="3429000" cy="3352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1B41165-EE09-86AF-A7BF-626D3F5444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4887" y="3019425"/>
            <a:ext cx="1524000" cy="14954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44BFB23-AD61-284C-CD8F-8E16D96D23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05087" y="4543425"/>
            <a:ext cx="1524000" cy="1524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8A90BF6-4FA7-884C-C969-B8709280EBA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4887" y="4543425"/>
            <a:ext cx="1524000" cy="15240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33C62A9-4DFF-39BA-08DF-31DB5B9FEEA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05087" y="3019425"/>
            <a:ext cx="1447800" cy="144780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DDB0160B-C2DD-3421-7269-5353DA8BD905}"/>
              </a:ext>
            </a:extLst>
          </p:cNvPr>
          <p:cNvSpPr/>
          <p:nvPr/>
        </p:nvSpPr>
        <p:spPr>
          <a:xfrm>
            <a:off x="5653087" y="2790825"/>
            <a:ext cx="3581400" cy="3352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9190DCB6-7F06-E1D9-5767-58484D21B324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1799" t="13924" r="10992"/>
          <a:stretch/>
        </p:blipFill>
        <p:spPr>
          <a:xfrm>
            <a:off x="7253287" y="4772025"/>
            <a:ext cx="1823432" cy="114300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F719608F-04C3-7913-156C-9F78F22E9BD7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4023" t="3646"/>
          <a:stretch/>
        </p:blipFill>
        <p:spPr>
          <a:xfrm>
            <a:off x="5805487" y="4238625"/>
            <a:ext cx="1316411" cy="1762125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2D198815-5305-A599-BC1D-613BFFA5121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805487" y="2867025"/>
            <a:ext cx="1689100" cy="1266825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377C5321-D378-4844-A92C-550CDD8B07F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558087" y="2867025"/>
            <a:ext cx="1524000" cy="15240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F9842C91-04DB-35A9-CDAE-F1EBCF47584A}"/>
              </a:ext>
            </a:extLst>
          </p:cNvPr>
          <p:cNvSpPr txBox="1"/>
          <p:nvPr/>
        </p:nvSpPr>
        <p:spPr>
          <a:xfrm>
            <a:off x="2986087" y="1266825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Traveling</a:t>
            </a:r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BB34FA2-577D-EC1C-CAF9-4B3675DD6097}"/>
              </a:ext>
            </a:extLst>
          </p:cNvPr>
          <p:cNvSpPr txBox="1"/>
          <p:nvPr/>
        </p:nvSpPr>
        <p:spPr>
          <a:xfrm>
            <a:off x="852487" y="1266825"/>
            <a:ext cx="2209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HOBBY</a:t>
            </a:r>
            <a:endParaRPr lang="ko-KR" altLang="en-US" sz="440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464102" y="657225"/>
            <a:ext cx="9056775" cy="171945"/>
            <a:chOff x="1464102" y="997613"/>
            <a:chExt cx="9056775" cy="171945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1464102" y="1059890"/>
              <a:ext cx="8895970" cy="23696"/>
              <a:chOff x="1464102" y="1059890"/>
              <a:chExt cx="8895970" cy="23696"/>
            </a:xfrm>
          </p:grpSpPr>
          <p:pic>
            <p:nvPicPr>
              <p:cNvPr id="5" name="Object 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464102" y="1059890"/>
                <a:ext cx="8895970" cy="23696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10348931" y="997613"/>
              <a:ext cx="171945" cy="171945"/>
              <a:chOff x="10348931" y="997613"/>
              <a:chExt cx="171945" cy="171945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0348931" y="997613"/>
                <a:ext cx="171945" cy="171945"/>
              </a:xfrm>
              <a:prstGeom prst="rect">
                <a:avLst/>
              </a:prstGeom>
            </p:spPr>
          </p:pic>
        </p:grpSp>
      </p:grpSp>
      <p:grpSp>
        <p:nvGrpSpPr>
          <p:cNvPr id="1005" name="그룹 1005"/>
          <p:cNvGrpSpPr/>
          <p:nvPr/>
        </p:nvGrpSpPr>
        <p:grpSpPr>
          <a:xfrm>
            <a:off x="0" y="3580417"/>
            <a:ext cx="10696575" cy="3353403"/>
            <a:chOff x="0" y="3580417"/>
            <a:chExt cx="10900962" cy="3353403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3580417"/>
              <a:ext cx="10900962" cy="3353403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4281487" y="1587378"/>
            <a:ext cx="3403507" cy="93504"/>
            <a:chOff x="2981270" y="1739778"/>
            <a:chExt cx="3403507" cy="93504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 rotWithShape="1">
            <a:blip r:embed="rId5" cstate="print"/>
            <a:srcRect r="27735" b="38513"/>
            <a:stretch/>
          </p:blipFill>
          <p:spPr>
            <a:xfrm>
              <a:off x="2981270" y="1739778"/>
              <a:ext cx="3403507" cy="93504"/>
            </a:xfrm>
            <a:prstGeom prst="rect">
              <a:avLst/>
            </a:prstGeom>
          </p:spPr>
        </p:pic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DB0160B-C2DD-3421-7269-5353DA8BD905}"/>
              </a:ext>
            </a:extLst>
          </p:cNvPr>
          <p:cNvSpPr/>
          <p:nvPr/>
        </p:nvSpPr>
        <p:spPr>
          <a:xfrm>
            <a:off x="700087" y="2257425"/>
            <a:ext cx="3962400" cy="3200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BB34FA2-577D-EC1C-CAF9-4B3675DD6097}"/>
              </a:ext>
            </a:extLst>
          </p:cNvPr>
          <p:cNvSpPr txBox="1"/>
          <p:nvPr/>
        </p:nvSpPr>
        <p:spPr>
          <a:xfrm>
            <a:off x="852487" y="1266825"/>
            <a:ext cx="3505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Restaurant</a:t>
            </a:r>
            <a:endParaRPr lang="ko-KR" altLang="en-US" sz="440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F413A44-7724-034F-0068-8185E0F65C6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905"/>
          <a:stretch/>
        </p:blipFill>
        <p:spPr>
          <a:xfrm>
            <a:off x="776287" y="2486025"/>
            <a:ext cx="37733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783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1464102" y="637680"/>
            <a:ext cx="9056775" cy="171945"/>
            <a:chOff x="1464102" y="997613"/>
            <a:chExt cx="9056775" cy="171945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1464102" y="1059890"/>
              <a:ext cx="8895970" cy="23696"/>
              <a:chOff x="1464102" y="1059890"/>
              <a:chExt cx="8895970" cy="23696"/>
            </a:xfrm>
          </p:grpSpPr>
          <p:pic>
            <p:nvPicPr>
              <p:cNvPr id="5" name="Object 4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1464102" y="1059890"/>
                <a:ext cx="8895970" cy="23696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10348931" y="997613"/>
              <a:ext cx="171945" cy="171945"/>
              <a:chOff x="10348931" y="997613"/>
              <a:chExt cx="171945" cy="171945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0348931" y="997613"/>
                <a:ext cx="171945" cy="171945"/>
              </a:xfrm>
              <a:prstGeom prst="rect">
                <a:avLst/>
              </a:prstGeom>
            </p:spPr>
          </p:pic>
        </p:grpSp>
      </p:grpSp>
      <p:grpSp>
        <p:nvGrpSpPr>
          <p:cNvPr id="1005" name="그룹 1005"/>
          <p:cNvGrpSpPr/>
          <p:nvPr/>
        </p:nvGrpSpPr>
        <p:grpSpPr>
          <a:xfrm>
            <a:off x="0" y="3580417"/>
            <a:ext cx="10696575" cy="3353403"/>
            <a:chOff x="0" y="3580417"/>
            <a:chExt cx="10900962" cy="3353403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3580417"/>
              <a:ext cx="10900962" cy="3353403"/>
            </a:xfrm>
            <a:prstGeom prst="rect">
              <a:avLst/>
            </a:prstGeom>
          </p:spPr>
        </p:pic>
      </p:grpSp>
      <p:pic>
        <p:nvPicPr>
          <p:cNvPr id="16" name="Object 15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65746" y="1038225"/>
            <a:ext cx="2484746" cy="1040222"/>
          </a:xfrm>
          <a:prstGeom prst="rect">
            <a:avLst/>
          </a:prstGeom>
        </p:spPr>
      </p:pic>
      <p:grpSp>
        <p:nvGrpSpPr>
          <p:cNvPr id="1006" name="그룹 1006"/>
          <p:cNvGrpSpPr/>
          <p:nvPr/>
        </p:nvGrpSpPr>
        <p:grpSpPr>
          <a:xfrm>
            <a:off x="3247937" y="1426054"/>
            <a:ext cx="4709774" cy="152070"/>
            <a:chOff x="3247937" y="1739778"/>
            <a:chExt cx="4709774" cy="152070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247937" y="1739778"/>
              <a:ext cx="4709774" cy="152070"/>
            </a:xfrm>
            <a:prstGeom prst="rect">
              <a:avLst/>
            </a:prstGeom>
          </p:spPr>
        </p:pic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CCEC423C-AC13-5B0D-E53B-8EA07E0105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02389" y="2333625"/>
            <a:ext cx="5027498" cy="238844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9F6A11A-592C-B687-15E6-DCFBFA3AC7C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00687" y="4845365"/>
            <a:ext cx="5037547" cy="242425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655F640-ACEB-6B6E-F0EC-30F70883179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6687" y="4848225"/>
            <a:ext cx="5181600" cy="242972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C88797D-772F-5CC7-E269-29057609A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887" y="2333625"/>
            <a:ext cx="1600200" cy="228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4AC32BD-A36F-8108-7F3B-C403EB3AB1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0" t="1727" r="3353" b="2231"/>
          <a:stretch/>
        </p:blipFill>
        <p:spPr bwMode="auto">
          <a:xfrm>
            <a:off x="1995487" y="2333625"/>
            <a:ext cx="1537324" cy="2325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D5664CE-EB1C-8CCF-0F86-14F3A7DFCA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46" r="5535"/>
          <a:stretch/>
        </p:blipFill>
        <p:spPr bwMode="auto">
          <a:xfrm>
            <a:off x="3671887" y="2333625"/>
            <a:ext cx="162614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935833" y="1364219"/>
            <a:ext cx="3737763" cy="152070"/>
            <a:chOff x="935833" y="1364219"/>
            <a:chExt cx="3737763" cy="152070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35833" y="1364219"/>
              <a:ext cx="3737763" cy="152070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464102" y="997613"/>
            <a:ext cx="9056775" cy="171945"/>
            <a:chOff x="1464102" y="997613"/>
            <a:chExt cx="9056775" cy="171945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1464102" y="1059890"/>
              <a:ext cx="8895970" cy="23696"/>
              <a:chOff x="1464102" y="1059890"/>
              <a:chExt cx="8895970" cy="23696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464102" y="1059890"/>
                <a:ext cx="8895970" cy="23696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10348931" y="997613"/>
              <a:ext cx="171945" cy="171945"/>
              <a:chOff x="10348931" y="997613"/>
              <a:chExt cx="171945" cy="171945"/>
            </a:xfrm>
          </p:grpSpPr>
          <p:pic>
            <p:nvPicPr>
              <p:cNvPr id="11" name="Object 10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10348931" y="997613"/>
                <a:ext cx="171945" cy="171945"/>
              </a:xfrm>
              <a:prstGeom prst="rect">
                <a:avLst/>
              </a:prstGeom>
            </p:spPr>
          </p:pic>
        </p:grpSp>
      </p:grpSp>
      <p:grpSp>
        <p:nvGrpSpPr>
          <p:cNvPr id="1005" name="그룹 1005"/>
          <p:cNvGrpSpPr/>
          <p:nvPr/>
        </p:nvGrpSpPr>
        <p:grpSpPr>
          <a:xfrm>
            <a:off x="6809758" y="1612308"/>
            <a:ext cx="4212861" cy="4212861"/>
            <a:chOff x="6809758" y="1612308"/>
            <a:chExt cx="4212861" cy="4212861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809758" y="1612308"/>
              <a:ext cx="4212861" cy="4212861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5325881" y="2304921"/>
            <a:ext cx="2827634" cy="2827634"/>
            <a:chOff x="5325881" y="2304921"/>
            <a:chExt cx="2827634" cy="2827634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325881" y="2304921"/>
              <a:ext cx="2827634" cy="2827634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7502371" y="2304921"/>
            <a:ext cx="2827634" cy="2827634"/>
            <a:chOff x="7502371" y="2304921"/>
            <a:chExt cx="2827634" cy="2827634"/>
          </a:xfrm>
        </p:grpSpPr>
        <p:pic>
          <p:nvPicPr>
            <p:cNvPr id="22" name="Object 21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502371" y="2304921"/>
              <a:ext cx="2827634" cy="2827634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7502371" y="2304921"/>
            <a:ext cx="2827634" cy="2827634"/>
            <a:chOff x="7502371" y="2304921"/>
            <a:chExt cx="2827634" cy="2827634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502371" y="2304921"/>
              <a:ext cx="2827634" cy="2827634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6E3D9B5-584B-3DBB-8BA6-C5CE8DB067D7}"/>
              </a:ext>
            </a:extLst>
          </p:cNvPr>
          <p:cNvSpPr txBox="1"/>
          <p:nvPr/>
        </p:nvSpPr>
        <p:spPr>
          <a:xfrm>
            <a:off x="852487" y="1538151"/>
            <a:ext cx="1828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Think</a:t>
            </a:r>
            <a:endParaRPr lang="ko-KR" altLang="en-US" sz="440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E428E5-8419-EC8E-892D-63C8CBDAA507}"/>
              </a:ext>
            </a:extLst>
          </p:cNvPr>
          <p:cNvSpPr txBox="1"/>
          <p:nvPr/>
        </p:nvSpPr>
        <p:spPr>
          <a:xfrm>
            <a:off x="852487" y="3976551"/>
            <a:ext cx="1828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Effect</a:t>
            </a:r>
            <a:endParaRPr lang="ko-KR" altLang="en-US" sz="440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52FE88-8F44-EE8E-DE96-240D9498F109}"/>
              </a:ext>
            </a:extLst>
          </p:cNvPr>
          <p:cNvSpPr txBox="1"/>
          <p:nvPr/>
        </p:nvSpPr>
        <p:spPr>
          <a:xfrm>
            <a:off x="928687" y="2223951"/>
            <a:ext cx="5638800" cy="1164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생각했다면 바로 시도하라</a:t>
            </a:r>
            <a:endParaRPr lang="en-US" altLang="ko-KR" sz="1600" b="1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행복은 생각</a:t>
            </a:r>
            <a:r>
              <a:rPr lang="en-US" altLang="ko-KR" sz="1600" b="1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1600" b="1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말</a:t>
            </a:r>
            <a:r>
              <a:rPr lang="en-US" altLang="ko-KR" sz="1600" b="1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1600" b="1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행동이 조화를 이룰 때 찾아온다</a:t>
            </a:r>
            <a:endParaRPr lang="en-US" altLang="ko-KR" sz="1600" b="1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내가 나를 사랑해야 남이 나를 사랑하고 우리를 사랑할 수 있다</a:t>
            </a:r>
            <a:endParaRPr lang="en-US" altLang="ko-KR" sz="1600" b="1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C5C275-3D3F-AD3D-4DD5-111B980AD349}"/>
              </a:ext>
            </a:extLst>
          </p:cNvPr>
          <p:cNvSpPr txBox="1"/>
          <p:nvPr/>
        </p:nvSpPr>
        <p:spPr>
          <a:xfrm>
            <a:off x="928687" y="4738551"/>
            <a:ext cx="6324600" cy="426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깃허브에 개인 포트폴리오 작성</a:t>
            </a:r>
            <a:endParaRPr lang="en-US" altLang="ko-KR" sz="1600" b="1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2C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246966" y="1612308"/>
            <a:ext cx="4212861" cy="4212861"/>
            <a:chOff x="2246966" y="1612308"/>
            <a:chExt cx="4212861" cy="421286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46966" y="1612308"/>
              <a:ext cx="4212861" cy="421286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84828" y="2304921"/>
            <a:ext cx="2827634" cy="2827634"/>
            <a:chOff x="784828" y="2304921"/>
            <a:chExt cx="2827634" cy="2827634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84828" y="2304921"/>
              <a:ext cx="2827634" cy="2827634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2939580" y="2304921"/>
            <a:ext cx="2827634" cy="2827634"/>
            <a:chOff x="2939580" y="2304921"/>
            <a:chExt cx="2827634" cy="2827634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939580" y="2304921"/>
              <a:ext cx="2827634" cy="2827634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2939580" y="2304921"/>
            <a:ext cx="2827634" cy="2827634"/>
            <a:chOff x="2939580" y="2304921"/>
            <a:chExt cx="2827634" cy="2827634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939580" y="2304921"/>
              <a:ext cx="2827634" cy="2827634"/>
            </a:xfrm>
            <a:prstGeom prst="rect">
              <a:avLst/>
            </a:prstGeom>
          </p:spPr>
        </p:pic>
      </p:grpSp>
      <p:pic>
        <p:nvPicPr>
          <p:cNvPr id="14" name="Object 13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253135" y="2822792"/>
            <a:ext cx="3373205" cy="1339633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7879080" y="3306710"/>
            <a:ext cx="2097571" cy="152070"/>
            <a:chOff x="7879080" y="3306710"/>
            <a:chExt cx="2097571" cy="152070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879080" y="3306710"/>
              <a:ext cx="2097571" cy="15207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66</Words>
  <Application>Microsoft Office PowerPoint</Application>
  <PresentationFormat>사용자 지정</PresentationFormat>
  <Paragraphs>18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나눔스퀘어_ac</vt:lpstr>
      <vt:lpstr>나눔스퀘어OTF_ac ExtraBold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김가영</cp:lastModifiedBy>
  <cp:revision>8</cp:revision>
  <dcterms:created xsi:type="dcterms:W3CDTF">2022-08-22T12:49:54Z</dcterms:created>
  <dcterms:modified xsi:type="dcterms:W3CDTF">2022-08-22T07:36:50Z</dcterms:modified>
</cp:coreProperties>
</file>